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0287000" cy="12852400"/>
  <p:notesSz cx="6858000" cy="9144000"/>
  <p:embeddedFontLs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Canva Sans Bold Italics" panose="020B0604020202020204" charset="0"/>
      <p:regular r:id="rId14"/>
    </p:embeddedFont>
    <p:embeddedFont>
      <p:font typeface="Canva Sans Italics" panose="020B0604020202020204" charset="0"/>
      <p:regular r:id="rId15"/>
    </p:embeddedFont>
    <p:embeddedFont>
      <p:font typeface="Oswald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36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McGuire" userId="14a4cab1-b7fc-40e9-af25-3ee8941faff8" providerId="ADAL" clId="{95E61119-004E-42C7-92F2-2F37A12992B8}"/>
    <pc:docChg chg="custSel modSld">
      <pc:chgData name="Tara McGuire" userId="14a4cab1-b7fc-40e9-af25-3ee8941faff8" providerId="ADAL" clId="{95E61119-004E-42C7-92F2-2F37A12992B8}" dt="2025-11-06T22:53:19.997" v="7" actId="34135"/>
      <pc:docMkLst>
        <pc:docMk/>
      </pc:docMkLst>
      <pc:sldChg chg="modSp mod">
        <pc:chgData name="Tara McGuire" userId="14a4cab1-b7fc-40e9-af25-3ee8941faff8" providerId="ADAL" clId="{95E61119-004E-42C7-92F2-2F37A12992B8}" dt="2025-11-06T22:52:51.256" v="1" actId="34135"/>
        <pc:sldMkLst>
          <pc:docMk/>
          <pc:sldMk cId="2062091838" sldId="261"/>
        </pc:sldMkLst>
        <pc:spChg chg="mod">
          <ac:chgData name="Tara McGuire" userId="14a4cab1-b7fc-40e9-af25-3ee8941faff8" providerId="ADAL" clId="{95E61119-004E-42C7-92F2-2F37A12992B8}" dt="2025-11-06T22:52:51.256" v="1" actId="34135"/>
          <ac:spMkLst>
            <pc:docMk/>
            <pc:sldMk cId="2062091838" sldId="261"/>
            <ac:spMk id="8" creationId="{EB4BD5D8-FE4A-88C6-5149-2D8D8F8AA3DE}"/>
          </ac:spMkLst>
        </pc:spChg>
      </pc:sldChg>
      <pc:sldChg chg="modSp mod">
        <pc:chgData name="Tara McGuire" userId="14a4cab1-b7fc-40e9-af25-3ee8941faff8" providerId="ADAL" clId="{95E61119-004E-42C7-92F2-2F37A12992B8}" dt="2025-11-06T22:52:59.906" v="3" actId="34135"/>
        <pc:sldMkLst>
          <pc:docMk/>
          <pc:sldMk cId="2177467547" sldId="262"/>
        </pc:sldMkLst>
        <pc:spChg chg="mod">
          <ac:chgData name="Tara McGuire" userId="14a4cab1-b7fc-40e9-af25-3ee8941faff8" providerId="ADAL" clId="{95E61119-004E-42C7-92F2-2F37A12992B8}" dt="2025-11-06T22:52:59.906" v="3" actId="34135"/>
          <ac:spMkLst>
            <pc:docMk/>
            <pc:sldMk cId="2177467547" sldId="262"/>
            <ac:spMk id="7" creationId="{9173CEBE-2C0E-F1A1-984A-3A52AF2D20C6}"/>
          </ac:spMkLst>
        </pc:spChg>
      </pc:sldChg>
      <pc:sldChg chg="modSp mod">
        <pc:chgData name="Tara McGuire" userId="14a4cab1-b7fc-40e9-af25-3ee8941faff8" providerId="ADAL" clId="{95E61119-004E-42C7-92F2-2F37A12992B8}" dt="2025-11-06T22:53:05.004" v="4" actId="34135"/>
        <pc:sldMkLst>
          <pc:docMk/>
          <pc:sldMk cId="2250964855" sldId="263"/>
        </pc:sldMkLst>
        <pc:spChg chg="mod">
          <ac:chgData name="Tara McGuire" userId="14a4cab1-b7fc-40e9-af25-3ee8941faff8" providerId="ADAL" clId="{95E61119-004E-42C7-92F2-2F37A12992B8}" dt="2025-11-06T22:53:05.004" v="4" actId="34135"/>
          <ac:spMkLst>
            <pc:docMk/>
            <pc:sldMk cId="2250964855" sldId="263"/>
            <ac:spMk id="7" creationId="{9FC0F952-F4F7-6435-C177-FF83D5249014}"/>
          </ac:spMkLst>
        </pc:spChg>
      </pc:sldChg>
      <pc:sldChg chg="modSp mod">
        <pc:chgData name="Tara McGuire" userId="14a4cab1-b7fc-40e9-af25-3ee8941faff8" providerId="ADAL" clId="{95E61119-004E-42C7-92F2-2F37A12992B8}" dt="2025-11-06T22:53:11.789" v="5" actId="34135"/>
        <pc:sldMkLst>
          <pc:docMk/>
          <pc:sldMk cId="425110789" sldId="264"/>
        </pc:sldMkLst>
        <pc:spChg chg="mod">
          <ac:chgData name="Tara McGuire" userId="14a4cab1-b7fc-40e9-af25-3ee8941faff8" providerId="ADAL" clId="{95E61119-004E-42C7-92F2-2F37A12992B8}" dt="2025-11-06T22:53:11.789" v="5" actId="34135"/>
          <ac:spMkLst>
            <pc:docMk/>
            <pc:sldMk cId="425110789" sldId="264"/>
            <ac:spMk id="7" creationId="{99BD6B8E-A9C5-A894-0D28-9031979B0213}"/>
          </ac:spMkLst>
        </pc:spChg>
      </pc:sldChg>
      <pc:sldChg chg="modSp mod">
        <pc:chgData name="Tara McGuire" userId="14a4cab1-b7fc-40e9-af25-3ee8941faff8" providerId="ADAL" clId="{95E61119-004E-42C7-92F2-2F37A12992B8}" dt="2025-11-06T22:53:15.352" v="6" actId="34135"/>
        <pc:sldMkLst>
          <pc:docMk/>
          <pc:sldMk cId="302490590" sldId="265"/>
        </pc:sldMkLst>
        <pc:spChg chg="mod">
          <ac:chgData name="Tara McGuire" userId="14a4cab1-b7fc-40e9-af25-3ee8941faff8" providerId="ADAL" clId="{95E61119-004E-42C7-92F2-2F37A12992B8}" dt="2025-11-06T22:53:15.352" v="6" actId="34135"/>
          <ac:spMkLst>
            <pc:docMk/>
            <pc:sldMk cId="302490590" sldId="265"/>
            <ac:spMk id="7" creationId="{36D79863-9AA1-C818-B4F9-40EAB2342321}"/>
          </ac:spMkLst>
        </pc:spChg>
      </pc:sldChg>
      <pc:sldChg chg="modSp mod">
        <pc:chgData name="Tara McGuire" userId="14a4cab1-b7fc-40e9-af25-3ee8941faff8" providerId="ADAL" clId="{95E61119-004E-42C7-92F2-2F37A12992B8}" dt="2025-11-06T22:53:19.997" v="7" actId="34135"/>
        <pc:sldMkLst>
          <pc:docMk/>
          <pc:sldMk cId="1460344213" sldId="267"/>
        </pc:sldMkLst>
        <pc:spChg chg="mod">
          <ac:chgData name="Tara McGuire" userId="14a4cab1-b7fc-40e9-af25-3ee8941faff8" providerId="ADAL" clId="{95E61119-004E-42C7-92F2-2F37A12992B8}" dt="2025-11-06T22:53:19.997" v="7" actId="34135"/>
          <ac:spMkLst>
            <pc:docMk/>
            <pc:sldMk cId="1460344213" sldId="267"/>
            <ac:spMk id="7" creationId="{BBD7DFBB-C6F9-F6FF-E837-364A96C8C1B5}"/>
          </ac:spMkLst>
        </pc:spChg>
      </pc:sldChg>
      <pc:sldChg chg="delSp modSp mod">
        <pc:chgData name="Tara McGuire" userId="14a4cab1-b7fc-40e9-af25-3ee8941faff8" providerId="ADAL" clId="{95E61119-004E-42C7-92F2-2F37A12992B8}" dt="2025-11-06T22:52:55.537" v="2" actId="34135"/>
        <pc:sldMkLst>
          <pc:docMk/>
          <pc:sldMk cId="747047117" sldId="268"/>
        </pc:sldMkLst>
        <pc:spChg chg="mod">
          <ac:chgData name="Tara McGuire" userId="14a4cab1-b7fc-40e9-af25-3ee8941faff8" providerId="ADAL" clId="{95E61119-004E-42C7-92F2-2F37A12992B8}" dt="2025-11-06T22:52:55.537" v="2" actId="34135"/>
          <ac:spMkLst>
            <pc:docMk/>
            <pc:sldMk cId="747047117" sldId="268"/>
            <ac:spMk id="2" creationId="{A2B2DDD6-F8B9-26BB-5DDC-44012FECD97B}"/>
          </ac:spMkLst>
        </pc:spChg>
        <pc:picChg chg="del">
          <ac:chgData name="Tara McGuire" userId="14a4cab1-b7fc-40e9-af25-3ee8941faff8" providerId="ADAL" clId="{95E61119-004E-42C7-92F2-2F37A12992B8}" dt="2025-11-06T22:52:42.255" v="0" actId="478"/>
          <ac:picMkLst>
            <pc:docMk/>
            <pc:sldMk cId="747047117" sldId="268"/>
            <ac:picMk id="10" creationId="{554D491F-82C0-ACDE-F84C-083CA030EA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100" y="406400"/>
            <a:ext cx="9448800" cy="1265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6"/>
              </a:lnSpc>
            </a:pPr>
            <a:r>
              <a:rPr lang="en-US" sz="237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 Your Own All-State Player Photo Card:</a:t>
            </a:r>
          </a:p>
          <a:p>
            <a:pPr algn="l">
              <a:lnSpc>
                <a:spcPts val="3326"/>
              </a:lnSpc>
            </a:pPr>
            <a:r>
              <a:rPr lang="en-US" sz="237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PowerPoint Template Editing Instructions</a:t>
            </a:r>
          </a:p>
          <a:p>
            <a:pPr algn="l">
              <a:lnSpc>
                <a:spcPts val="3326"/>
              </a:lnSpc>
            </a:pPr>
            <a:endParaRPr lang="en-US" sz="237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3008" lvl="1" indent="-256504" algn="l">
              <a:lnSpc>
                <a:spcPts val="3326"/>
              </a:lnSpc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Navigate to the Slide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matching your school’s classification </a:t>
            </a:r>
          </a:p>
          <a:p>
            <a:pPr marL="513008" lvl="1" indent="-256504" algn="l">
              <a:lnSpc>
                <a:spcPts val="3326"/>
              </a:lnSpc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Insert Athlete Photo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Insert a photo of your athlete in the area where you see the image placeholder in the sample slide.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Click Insert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Pictures and choose your athlete’s photo. 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Position the photo over the “Insert a Photo” text.</a:t>
            </a:r>
          </a:p>
          <a:p>
            <a:pPr marL="513008" lvl="1" indent="-256504" algn="l">
              <a:lnSpc>
                <a:spcPts val="3326"/>
              </a:lnSpc>
              <a:spcBef>
                <a:spcPct val="0"/>
              </a:spcBef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Resize or Crop the Photo </a:t>
            </a:r>
            <a:r>
              <a:rPr lang="en-US" sz="2000" b="1" i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(if needed)</a:t>
            </a:r>
          </a:p>
          <a:p>
            <a:pPr marL="1056604" lvl="2" indent="-342900">
              <a:lnSpc>
                <a:spcPts val="3326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Resize: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Click the photo, then drag the corner handles to adjust size proportionally.</a:t>
            </a:r>
          </a:p>
          <a:p>
            <a:pPr marL="1056604" lvl="2" indent="-342900">
              <a:lnSpc>
                <a:spcPts val="3326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Crop: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Select the photo, go to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Picture Format → Crop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and adjust the crop handles to focus on the athlete.</a:t>
            </a:r>
          </a:p>
          <a:p>
            <a:pPr marL="1056604" lvl="2" indent="-342900">
              <a:lnSpc>
                <a:spcPts val="3326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finished, click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Crop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again to apply changes.</a:t>
            </a:r>
          </a:p>
          <a:p>
            <a:pPr marL="1056604" lvl="2" indent="-342900">
              <a:lnSpc>
                <a:spcPts val="3326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Drag, resize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and/or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crop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the photo to ensure it does not cover text or design elements, other than the “Insert A Photo” instructions.</a:t>
            </a:r>
          </a:p>
          <a:p>
            <a:pPr marL="513008" lvl="1" indent="-256504" algn="l">
              <a:lnSpc>
                <a:spcPts val="3326"/>
              </a:lnSpc>
              <a:spcBef>
                <a:spcPct val="0"/>
              </a:spcBef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 Italics"/>
                <a:cs typeface="Canva Sans Bold Italics"/>
                <a:sym typeface="Canva Sans Bold"/>
              </a:rPr>
              <a:t> Bring Photo to Front </a:t>
            </a:r>
            <a:r>
              <a:rPr lang="en-US" sz="2000" b="1" i="1" dirty="0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(if needed)</a:t>
            </a:r>
          </a:p>
          <a:p>
            <a:pPr marL="1026015" lvl="2" indent="-342005" algn="l">
              <a:lnSpc>
                <a:spcPts val="3326"/>
              </a:lnSpc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the “Insert A Photo” text instructions remain visible on top of your photo, click the image and choose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“Bring to Front.”</a:t>
            </a:r>
            <a:endParaRPr lang="en-US" sz="2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3008" lvl="1" indent="-256504" algn="l">
              <a:lnSpc>
                <a:spcPts val="3326"/>
              </a:lnSpc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Edit Text Fields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Replace the placeholder text with your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PLAYER’S NAME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 CAPS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Enter the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Player’s High School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sentence case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(e.g., Green Level High School)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513008" lvl="1" indent="-256504" algn="l">
              <a:lnSpc>
                <a:spcPts val="3326"/>
              </a:lnSpc>
              <a:spcBef>
                <a:spcPct val="0"/>
              </a:spcBef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Save as PNG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 to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File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Save As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Browse.</a:t>
            </a:r>
          </a:p>
          <a:p>
            <a:pPr marL="1026015" lvl="2" indent="-342005" algn="l">
              <a:lnSpc>
                <a:spcPts val="3326"/>
              </a:lnSpc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Under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Save as type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select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PNG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1026015" lvl="2" indent="-342005" algn="l">
              <a:lnSpc>
                <a:spcPts val="3326"/>
              </a:lnSpc>
              <a:spcBef>
                <a:spcPct val="0"/>
              </a:spcBef>
              <a:buFont typeface="Arial"/>
              <a:buChar char="⚬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prompted, choose </a:t>
            </a:r>
            <a:r>
              <a:rPr lang="en-US" sz="20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Just This One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save only the current slide.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E7D0A5F2-6D95-F205-BE30-DC6B48B12C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662FDBA1-9822-A6B6-7D0B-1B18BA0EF145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A4636B99-92C7-45E8-7730-CE59EE7B17CF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BBD7DFBB-C6F9-F6FF-E837-364A96C8C1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146034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ver with white text&#10;&#10;AI-generated content may be incorrect.">
            <a:extLst>
              <a:ext uri="{FF2B5EF4-FFF2-40B4-BE49-F238E27FC236}">
                <a16:creationId xmlns:a16="http://schemas.microsoft.com/office/drawing/2014/main" id="{3F831209-59FA-F962-DD08-ACB76C5C15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pic>
        <p:nvPicPr>
          <p:cNvPr id="5" name="Picture 4" descr="A blue screen with a blue background with a blue sky and a white cloud&#10;&#10;AI-generated content may be incorrect.">
            <a:extLst>
              <a:ext uri="{FF2B5EF4-FFF2-40B4-BE49-F238E27FC236}">
                <a16:creationId xmlns:a16="http://schemas.microsoft.com/office/drawing/2014/main" id="{D79A9385-02D1-3E76-8F78-A7D2543599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5534" r="2569" b="29842"/>
          <a:stretch>
            <a:fillRect/>
          </a:stretch>
        </p:blipFill>
        <p:spPr>
          <a:xfrm>
            <a:off x="2705100" y="711200"/>
            <a:ext cx="7315200" cy="83058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239BE5BB-1359-0D25-8008-1E6695DF31F2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882D073A-2E1E-E362-A723-A60E5A4668C6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624D3-873D-DF89-3284-6354F6A54A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05100" y="711200"/>
            <a:ext cx="7315200" cy="8305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9B02757C-24DE-4948-8D4A-AB6F6614E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A005FC94-5F6F-641F-969F-E4CA80CEA8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0" y="1773282"/>
            <a:ext cx="511006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6000" spc="120" dirty="0">
                <a:latin typeface="Oswald"/>
                <a:ea typeface="Oswald"/>
                <a:cs typeface="Oswald"/>
                <a:sym typeface="Oswald"/>
              </a:rPr>
              <a:t>SAMPLE SLIDE</a:t>
            </a:r>
          </a:p>
          <a:p>
            <a:pPr>
              <a:spcBef>
                <a:spcPct val="0"/>
              </a:spcBef>
            </a:pPr>
            <a:endParaRPr lang="en-US" sz="1200" spc="120" dirty="0"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ct val="0"/>
              </a:spcBef>
            </a:pPr>
            <a:r>
              <a:rPr lang="en-US" sz="2400" spc="120" dirty="0">
                <a:latin typeface="Oswald"/>
                <a:ea typeface="Oswald"/>
                <a:cs typeface="Oswald"/>
                <a:sym typeface="Oswald"/>
              </a:rPr>
              <a:t>[PHOTO PLACEHOLDER]</a:t>
            </a:r>
          </a:p>
        </p:txBody>
      </p:sp>
    </p:spTree>
    <p:extLst>
      <p:ext uri="{BB962C8B-B14F-4D97-AF65-F5344CB8AC3E}">
        <p14:creationId xmlns:p14="http://schemas.microsoft.com/office/powerpoint/2010/main" val="12130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FF717-5161-0EF4-6ADD-F030DD19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ver with white text&#10;&#10;AI-generated content may be incorrect.">
            <a:extLst>
              <a:ext uri="{FF2B5EF4-FFF2-40B4-BE49-F238E27FC236}">
                <a16:creationId xmlns:a16="http://schemas.microsoft.com/office/drawing/2014/main" id="{B5398A73-0C1A-4C41-4876-B2E5BBBADB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BBF18DA6-921D-AA71-7E53-81D3EC8BCAA0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7B8BBEC1-361F-6109-4C69-B9C762FEA746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A2B2DDD6-F8B9-26BB-5DDC-44012FECD9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74704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ver with white text&#10;&#10;AI-generated content may be incorrect.">
            <a:extLst>
              <a:ext uri="{FF2B5EF4-FFF2-40B4-BE49-F238E27FC236}">
                <a16:creationId xmlns:a16="http://schemas.microsoft.com/office/drawing/2014/main" id="{611F9ED4-BBF3-B366-8155-CC980AF043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3F1FB132-A6CD-1EEB-B238-39FC0E003CE8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481E72C7-8A52-8365-018F-249BF7B250CF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EB4BD5D8-FE4A-88C6-5149-2D8D8F8AA3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206209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4632AE4B-CC0E-A45A-1216-E2BCC229CC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135582C8-9800-00FF-385F-805B56EEA35A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30312E0-E86A-72DC-D61C-373526F22C9C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173CEBE-2C0E-F1A1-984A-3A52AF2D20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217746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ver with text&#10;&#10;AI-generated content may be incorrect.">
            <a:extLst>
              <a:ext uri="{FF2B5EF4-FFF2-40B4-BE49-F238E27FC236}">
                <a16:creationId xmlns:a16="http://schemas.microsoft.com/office/drawing/2014/main" id="{51AACE4D-0559-6A47-0BE5-A5F2E881B4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9F3F4B69-EBF5-A694-9AF5-B56C3BEA586D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4A8154-0AD0-A33A-BB14-8E310EF0F2B5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FC0F952-F4F7-6435-C177-FF83D52490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225096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F574B32E-3CE9-D7A8-E10A-128141D199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55E43C5A-2611-6264-877B-222677D63E48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0D9C7B9-C10A-7C59-11AE-95C2EDFCE347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9BD6B8E-A9C5-A894-0D28-9031979B02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42511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7FB73C40-0812-A5AF-1AAC-4F16461E97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8FC1FBA7-0B83-529F-A28A-010D83AD08BB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6F805855-4266-BC93-0CC8-B7E0F53E395A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6D79863-9AA1-C818-B4F9-40EAB23423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30249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over with white text&#10;&#10;AI-generated content may be incorrect.">
            <a:extLst>
              <a:ext uri="{FF2B5EF4-FFF2-40B4-BE49-F238E27FC236}">
                <a16:creationId xmlns:a16="http://schemas.microsoft.com/office/drawing/2014/main" id="{C4474E0C-F7FA-F65E-0C4B-25B8DDA53C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0281920" cy="128524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BDB1798B-C061-40CF-E427-9FA425D28BC0}"/>
              </a:ext>
            </a:extLst>
          </p:cNvPr>
          <p:cNvSpPr txBox="1"/>
          <p:nvPr/>
        </p:nvSpPr>
        <p:spPr>
          <a:xfrm>
            <a:off x="574626" y="10117718"/>
            <a:ext cx="6842411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NAME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8BE33390-57DC-68B4-75FA-BC67BD18C3F7}"/>
              </a:ext>
            </a:extLst>
          </p:cNvPr>
          <p:cNvSpPr txBox="1"/>
          <p:nvPr/>
        </p:nvSpPr>
        <p:spPr>
          <a:xfrm>
            <a:off x="574626" y="11055826"/>
            <a:ext cx="6842411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99" spc="55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Player’s High School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E555BA45-63DE-217B-A252-202376EF2092}"/>
              </a:ext>
            </a:extLst>
          </p:cNvPr>
          <p:cNvSpPr txBox="1"/>
          <p:nvPr/>
        </p:nvSpPr>
        <p:spPr>
          <a:xfrm>
            <a:off x="3995831" y="3863975"/>
            <a:ext cx="5110069" cy="303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00"/>
              </a:lnSpc>
              <a:spcBef>
                <a:spcPct val="0"/>
              </a:spcBef>
            </a:pPr>
            <a:r>
              <a:rPr lang="en-US" sz="6000" spc="12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INSERT A PHOTO OF YOUR ATHLETE HERE</a:t>
            </a:r>
          </a:p>
        </p:txBody>
      </p:sp>
    </p:spTree>
    <p:extLst>
      <p:ext uri="{BB962C8B-B14F-4D97-AF65-F5344CB8AC3E}">
        <p14:creationId xmlns:p14="http://schemas.microsoft.com/office/powerpoint/2010/main" val="163687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376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Canva Sans Bold</vt:lpstr>
      <vt:lpstr>Arial</vt:lpstr>
      <vt:lpstr>Canva Sans Bold Italics</vt:lpstr>
      <vt:lpstr>Canva Sans Italics</vt:lpstr>
      <vt:lpstr>Courier New</vt:lpstr>
      <vt:lpstr>Canva Sans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2025-26 NCVBCA All-State Indiv Photo Cards Template (SOCIAL)</dc:title>
  <dc:creator>Tara McGuire</dc:creator>
  <cp:lastModifiedBy>Tara McGuire</cp:lastModifiedBy>
  <cp:revision>2</cp:revision>
  <dcterms:created xsi:type="dcterms:W3CDTF">2006-08-16T00:00:00Z</dcterms:created>
  <dcterms:modified xsi:type="dcterms:W3CDTF">2025-11-06T22:53:21Z</dcterms:modified>
  <dc:identifier>DAG39t_L440</dc:identifier>
</cp:coreProperties>
</file>